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04D18-6B95-4165-8816-B457DE09659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2E88-99E0-4552-A764-1B0A2B0A91E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36DB-B424-4903-8B44-DF238A66BAC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CE798B-9BF3-4914-88DA-39C21A7CF89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B665A-85FD-477C-A736-9AEDEAC940C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8613D-CB44-49BF-8561-61C96C6A5E4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0F05-53C0-426A-9372-1A962D260F5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61260-D483-4183-9868-692E269A32D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68D4-FC0A-44F3-9B1B-5518E25CEE8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D18D2F-5622-4DDC-AB8B-91C47F467CD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F22BB-409A-40AB-9A9B-0347253FFC9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6CC107-D4AA-4538-A2A1-2453E3D81FC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5" grpId="0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03350" y="1916113"/>
            <a:ext cx="7391400" cy="2120900"/>
          </a:xfrm>
        </p:spPr>
        <p:txBody>
          <a:bodyPr>
            <a:normAutofit/>
          </a:bodyPr>
          <a:lstStyle/>
          <a:p>
            <a:r>
              <a:rPr lang="es-MX" dirty="0" smtClean="0"/>
              <a:t>WHAT </a:t>
            </a:r>
            <a:br>
              <a:rPr lang="es-MX" dirty="0" smtClean="0"/>
            </a:br>
            <a:r>
              <a:rPr lang="es-MX" dirty="0" smtClean="0"/>
              <a:t>ABOUT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MONEY?</a:t>
            </a:r>
            <a:endParaRPr lang="es-MX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701280"/>
            <a:ext cx="7620000" cy="2599928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Treat Life with the Dignity and Grace,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And Respect and Honor,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And Passion it Deserves…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You won’t get a second chance…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648"/>
            <a:ext cx="8229600" cy="1219200"/>
          </a:xfrm>
        </p:spPr>
        <p:txBody>
          <a:bodyPr/>
          <a:lstStyle/>
          <a:p>
            <a:r>
              <a:rPr lang="en-US" dirty="0" smtClean="0"/>
              <a:t>Life is a Gift that Money can’t buy….</a:t>
            </a:r>
            <a:endParaRPr lang="en-US" dirty="0"/>
          </a:p>
        </p:txBody>
      </p:sp>
    </p:spTree>
  </p:cSld>
  <p:clrMapOvr>
    <a:masterClrMapping/>
  </p:clrMapOvr>
  <p:transition spd="med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0"/>
            <a:ext cx="7391400" cy="3276600"/>
          </a:xfrm>
        </p:spPr>
        <p:txBody>
          <a:bodyPr>
            <a:normAutofit fontScale="90000"/>
          </a:bodyPr>
          <a:lstStyle/>
          <a:p>
            <a:r>
              <a:rPr lang="es-MX" dirty="0"/>
              <a:t>WITH MONEY YOU CAN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BUY A HOUSE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BUT NOT A HOME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0"/>
            <a:ext cx="7239000" cy="3200400"/>
          </a:xfrm>
        </p:spPr>
        <p:txBody>
          <a:bodyPr>
            <a:normAutofit fontScale="90000"/>
          </a:bodyPr>
          <a:lstStyle/>
          <a:p>
            <a:r>
              <a:rPr lang="es-MX"/>
              <a:t>WITH MONEY YOU CAN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BUY A CLOCK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BUT NOT TIME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484313"/>
            <a:ext cx="7315200" cy="3365500"/>
          </a:xfrm>
        </p:spPr>
        <p:txBody>
          <a:bodyPr>
            <a:normAutofit/>
          </a:bodyPr>
          <a:lstStyle/>
          <a:p>
            <a:r>
              <a:rPr lang="es-MX"/>
              <a:t>WITH MONEY YOU CAN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 BUY A BED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BUT NOT SLEEP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126232"/>
            <a:ext cx="7391400" cy="3742928"/>
          </a:xfrm>
        </p:spPr>
        <p:txBody>
          <a:bodyPr/>
          <a:lstStyle/>
          <a:p>
            <a:r>
              <a:rPr lang="es-MX" dirty="0"/>
              <a:t>WITH MONEY YOU CAN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BUY A BOOK, BUT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NOT KNOWLEDGE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484313"/>
            <a:ext cx="7391400" cy="3505200"/>
          </a:xfrm>
        </p:spPr>
        <p:txBody>
          <a:bodyPr>
            <a:normAutofit/>
          </a:bodyPr>
          <a:lstStyle/>
          <a:p>
            <a:r>
              <a:rPr lang="es-MX"/>
              <a:t>WITH MONEY YOU CAN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 SEE A DOCTOR,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BUT NOT GOOD HEALTH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295400"/>
            <a:ext cx="7467600" cy="3581400"/>
          </a:xfrm>
        </p:spPr>
        <p:txBody>
          <a:bodyPr>
            <a:normAutofit/>
          </a:bodyPr>
          <a:lstStyle/>
          <a:p>
            <a:r>
              <a:rPr lang="es-MX"/>
              <a:t>WITH MONEY YOU CAN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BUY A POSITION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BUT NOT RESPECT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124744"/>
            <a:ext cx="7445375" cy="3938588"/>
          </a:xfrm>
        </p:spPr>
        <p:txBody>
          <a:bodyPr/>
          <a:lstStyle/>
          <a:p>
            <a:r>
              <a:rPr lang="es-MX" dirty="0"/>
              <a:t>WITH MONEY YOU CAN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BUY BLOOD 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BUT NOT LIFE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268413"/>
            <a:ext cx="7467600" cy="3810000"/>
          </a:xfrm>
        </p:spPr>
        <p:txBody>
          <a:bodyPr>
            <a:normAutofit/>
          </a:bodyPr>
          <a:lstStyle/>
          <a:p>
            <a:r>
              <a:rPr lang="es-MX"/>
              <a:t>WITH MONEY YOU CAN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 BUY SEX </a:t>
            </a:r>
            <a:br>
              <a:rPr lang="es-MX"/>
            </a:br>
            <a:r>
              <a:rPr lang="es-MX"/>
              <a:t/>
            </a:r>
            <a:br>
              <a:rPr lang="es-MX"/>
            </a:br>
            <a:r>
              <a:rPr lang="es-MX"/>
              <a:t>BUT NOT LOVE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</TotalTime>
  <Words>67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WHAT  ABOUT MONEY?</vt:lpstr>
      <vt:lpstr>WITH MONEY YOU CAN  BUY A HOUSE  BUT NOT A HOME</vt:lpstr>
      <vt:lpstr>WITH MONEY YOU CAN   BUY A CLOCK   BUT NOT TIME</vt:lpstr>
      <vt:lpstr>WITH MONEY YOU CAN    BUY A BED   BUT NOT SLEEP</vt:lpstr>
      <vt:lpstr>WITH MONEY YOU CAN   BUY A BOOK, BUT   NOT KNOWLEDGE</vt:lpstr>
      <vt:lpstr>WITH MONEY YOU CAN    SEE A DOCTOR,   BUT NOT GOOD HEALTH</vt:lpstr>
      <vt:lpstr>WITH MONEY YOU CAN   BUY A POSITION   BUT NOT RESPECT</vt:lpstr>
      <vt:lpstr>WITH MONEY YOU CAN   BUY BLOOD   BUT NOT LIFE</vt:lpstr>
      <vt:lpstr>WITH MONEY YOU CAN    BUY SEX   BUT NOT LOVE</vt:lpstr>
      <vt:lpstr>Life is a Gift that Money can’t buy….</vt:lpstr>
    </vt:vector>
  </TitlesOfParts>
  <LinksUpToDate>false</LinksUpToDate>
  <SharedDoc>false</SharedDoc>
  <HyperlinkBase> 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 ABOUT MONEY?</dc:title>
  <dc:creator>dr jim gordon</dc:creator>
  <cp:lastModifiedBy>dr jim gordon</cp:lastModifiedBy>
  <cp:revision>4</cp:revision>
  <dcterms:created xsi:type="dcterms:W3CDTF">2006-11-30T23:58:10Z</dcterms:created>
  <dcterms:modified xsi:type="dcterms:W3CDTF">2014-12-23T08:23:31Z</dcterms:modified>
</cp:coreProperties>
</file>